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5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5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4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4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0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7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46D79-EA67-45E2-9649-9D8CD509C4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B8E0-85C1-4050-B8CA-B31971273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72981"/>
            <a:ext cx="9144000" cy="23876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National Association of MD-PhD Programs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Service Award for 2020 and 2021</a:t>
            </a:r>
            <a:endParaRPr lang="en-US" sz="3200" dirty="0"/>
          </a:p>
        </p:txBody>
      </p:sp>
      <p:pic>
        <p:nvPicPr>
          <p:cNvPr id="5" name="10 Together We Will Live Forev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2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874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Years of Service in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Clifford V. Harding, III		</a:t>
            </a:r>
            <a:r>
              <a:rPr lang="en-US" dirty="0" smtClean="0"/>
              <a:t>Case </a:t>
            </a:r>
            <a:r>
              <a:rPr lang="en-US" dirty="0"/>
              <a:t>Western Reserve University</a:t>
            </a:r>
          </a:p>
        </p:txBody>
      </p:sp>
    </p:spTree>
    <p:extLst>
      <p:ext uri="{BB962C8B-B14F-4D97-AF65-F5344CB8AC3E}">
        <p14:creationId xmlns:p14="http://schemas.microsoft.com/office/powerpoint/2010/main" val="40276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Years of Service in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Janet Bassett			University of Utah				</a:t>
            </a:r>
          </a:p>
          <a:p>
            <a:r>
              <a:rPr lang="en-US" dirty="0"/>
              <a:t>Dianna Milewicz		</a:t>
            </a:r>
            <a:r>
              <a:rPr lang="en-US" dirty="0" smtClean="0"/>
              <a:t>	University </a:t>
            </a:r>
            <a:r>
              <a:rPr lang="en-US" dirty="0"/>
              <a:t>of Texas-Houston 	</a:t>
            </a:r>
          </a:p>
          <a:p>
            <a:r>
              <a:rPr lang="en-US" dirty="0"/>
              <a:t>Robin Downing		</a:t>
            </a:r>
            <a:r>
              <a:rPr lang="en-US" dirty="0" smtClean="0"/>
              <a:t>	University </a:t>
            </a:r>
            <a:r>
              <a:rPr lang="en-US" dirty="0"/>
              <a:t>of Texas-Southwestern	</a:t>
            </a:r>
          </a:p>
          <a:p>
            <a:r>
              <a:rPr lang="en-US" dirty="0"/>
              <a:t>Mary-Claire King		</a:t>
            </a:r>
            <a:r>
              <a:rPr lang="en-US" dirty="0" smtClean="0"/>
              <a:t>	University </a:t>
            </a:r>
            <a:r>
              <a:rPr lang="en-US" dirty="0"/>
              <a:t>of Washington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Years of Service in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Olaf Sparre Andersen		</a:t>
            </a:r>
            <a:r>
              <a:rPr lang="en-US" dirty="0" smtClean="0"/>
              <a:t>Weill-Cornell </a:t>
            </a:r>
            <a:r>
              <a:rPr lang="en-US" dirty="0"/>
              <a:t>School of Medicine	</a:t>
            </a:r>
          </a:p>
          <a:p>
            <a:r>
              <a:rPr lang="en-US" dirty="0"/>
              <a:t>Maggie Krall			</a:t>
            </a:r>
            <a:r>
              <a:rPr lang="en-US" dirty="0" smtClean="0"/>
              <a:t>University </a:t>
            </a:r>
            <a:r>
              <a:rPr lang="en-US" dirty="0"/>
              <a:t>of Pennsylvania</a:t>
            </a:r>
          </a:p>
        </p:txBody>
      </p:sp>
    </p:spTree>
    <p:extLst>
      <p:ext uri="{BB962C8B-B14F-4D97-AF65-F5344CB8AC3E}">
        <p14:creationId xmlns:p14="http://schemas.microsoft.com/office/powerpoint/2010/main" val="8364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7235"/>
            <a:ext cx="10515600" cy="789709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000" dirty="0" smtClean="0"/>
              <a:t>Finally, we would like to express our gratitude to  for the service of individuals who have recently stepped down from their positions at MD-PhD programs.</a:t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76945"/>
            <a:ext cx="10515600" cy="36000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Olaf Andersen, Weil-Cornell, Rockefeller, Sloan-Kettering		</a:t>
            </a:r>
          </a:p>
          <a:p>
            <a:pPr marL="0" indent="0">
              <a:buNone/>
            </a:pPr>
            <a:r>
              <a:rPr lang="en-US" dirty="0" smtClean="0"/>
              <a:t>Mark Anderson, University of California San Francisco</a:t>
            </a:r>
          </a:p>
          <a:p>
            <a:pPr marL="0" indent="0">
              <a:buNone/>
            </a:pPr>
            <a:r>
              <a:rPr lang="en-US" dirty="0" smtClean="0"/>
              <a:t>Arthur Gutierrez-Hartmann, University of Colorado</a:t>
            </a:r>
          </a:p>
          <a:p>
            <a:pPr marL="0" indent="0">
              <a:buNone/>
            </a:pPr>
            <a:r>
              <a:rPr lang="en-US" dirty="0" smtClean="0"/>
              <a:t>Larry Kirschner, The Ohio State University</a:t>
            </a:r>
          </a:p>
          <a:p>
            <a:pPr marL="0" indent="0">
              <a:buNone/>
            </a:pPr>
            <a:r>
              <a:rPr lang="en-US" dirty="0" smtClean="0"/>
              <a:t>Ron Koenig, University of Michigan</a:t>
            </a:r>
          </a:p>
          <a:p>
            <a:pPr marL="0" indent="0">
              <a:buNone/>
            </a:pPr>
            <a:r>
              <a:rPr lang="en-US" dirty="0" smtClean="0"/>
              <a:t>Lori Langdon, Stanford University</a:t>
            </a:r>
          </a:p>
          <a:p>
            <a:pPr marL="0" indent="0">
              <a:buNone/>
            </a:pPr>
            <a:r>
              <a:rPr lang="en-US" dirty="0"/>
              <a:t>Carlos Portera-Cailliau</a:t>
            </a:r>
            <a:r>
              <a:rPr lang="en-US" dirty="0" smtClean="0"/>
              <a:t>, University of California Los Angeles</a:t>
            </a:r>
          </a:p>
          <a:p>
            <a:pPr marL="0" indent="0">
              <a:buNone/>
            </a:pPr>
            <a:r>
              <a:rPr lang="en-US" dirty="0" smtClean="0"/>
              <a:t>James </a:t>
            </a:r>
            <a:r>
              <a:rPr lang="en-US" dirty="0" err="1" smtClean="0"/>
              <a:t>Schwob</a:t>
            </a:r>
            <a:r>
              <a:rPr lang="en-US" dirty="0" smtClean="0"/>
              <a:t>, Tufts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National Association of MD-PhD Programs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4400" dirty="0" smtClean="0"/>
              <a:t>Congratulations!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939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 National Association of MD-PhD Programs would like to take this opportunity to recognize individuals who are celebrating anniversaries in leading and stewarding programs at member institutions.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Because COVID caused the cancellation of last year’s observation, we are recognizing service milestones achieved in 2020 and 2021.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12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Years of Service in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Joanna </a:t>
            </a:r>
            <a:r>
              <a:rPr lang="en-US" dirty="0" err="1"/>
              <a:t>Bonsall</a:t>
            </a:r>
            <a:r>
              <a:rPr lang="en-US" dirty="0"/>
              <a:t>		Emory University</a:t>
            </a:r>
          </a:p>
          <a:p>
            <a:r>
              <a:rPr lang="en-US" dirty="0"/>
              <a:t>Andrea Cox		</a:t>
            </a:r>
            <a:r>
              <a:rPr lang="en-US" dirty="0" smtClean="0"/>
              <a:t>Johns </a:t>
            </a:r>
            <a:r>
              <a:rPr lang="en-US" dirty="0"/>
              <a:t>Hopkins University</a:t>
            </a:r>
          </a:p>
          <a:p>
            <a:r>
              <a:rPr lang="en-US" dirty="0"/>
              <a:t>Robert Gross		</a:t>
            </a:r>
            <a:r>
              <a:rPr lang="en-US" dirty="0" smtClean="0"/>
              <a:t>Emory </a:t>
            </a:r>
            <a:r>
              <a:rPr lang="en-US" dirty="0"/>
              <a:t>University</a:t>
            </a:r>
          </a:p>
          <a:p>
            <a:r>
              <a:rPr lang="en-US" dirty="0"/>
              <a:t>Megan Williams		Vanderbilt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Years of Service in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Derek Abbott			</a:t>
            </a:r>
            <a:r>
              <a:rPr lang="en-US" dirty="0" smtClean="0"/>
              <a:t>Case </a:t>
            </a:r>
            <a:r>
              <a:rPr lang="en-US" dirty="0"/>
              <a:t>Western Reserve University</a:t>
            </a:r>
          </a:p>
          <a:p>
            <a:r>
              <a:rPr lang="en-US" dirty="0"/>
              <a:t>Toni Darville			</a:t>
            </a:r>
            <a:r>
              <a:rPr lang="en-US" dirty="0" smtClean="0"/>
              <a:t>University </a:t>
            </a:r>
            <a:r>
              <a:rPr lang="en-US" dirty="0"/>
              <a:t>of North Carolina</a:t>
            </a:r>
          </a:p>
          <a:p>
            <a:r>
              <a:rPr lang="en-US" dirty="0" err="1"/>
              <a:t>Mohanish</a:t>
            </a:r>
            <a:r>
              <a:rPr lang="en-US" dirty="0"/>
              <a:t> </a:t>
            </a:r>
            <a:r>
              <a:rPr lang="en-US" dirty="0" err="1"/>
              <a:t>Deshmukh</a:t>
            </a:r>
            <a:r>
              <a:rPr lang="en-US" dirty="0"/>
              <a:t>		</a:t>
            </a:r>
            <a:r>
              <a:rPr lang="en-US" dirty="0" smtClean="0"/>
              <a:t>University </a:t>
            </a:r>
            <a:r>
              <a:rPr lang="en-US" dirty="0"/>
              <a:t>of North Carolina</a:t>
            </a:r>
          </a:p>
          <a:p>
            <a:r>
              <a:rPr lang="en-US" dirty="0"/>
              <a:t>Lourdes Estrada			</a:t>
            </a:r>
            <a:r>
              <a:rPr lang="en-US" dirty="0" smtClean="0"/>
              <a:t>Vanderbilt </a:t>
            </a:r>
            <a:r>
              <a:rPr lang="en-US" dirty="0"/>
              <a:t>University</a:t>
            </a:r>
          </a:p>
          <a:p>
            <a:r>
              <a:rPr lang="en-US" dirty="0"/>
              <a:t>Betsey Kindred			</a:t>
            </a:r>
            <a:r>
              <a:rPr lang="en-US" dirty="0" smtClean="0"/>
              <a:t>University </a:t>
            </a:r>
            <a:r>
              <a:rPr lang="en-US" dirty="0"/>
              <a:t>of Texas at Houston</a:t>
            </a:r>
          </a:p>
          <a:p>
            <a:r>
              <a:rPr lang="en-US" dirty="0"/>
              <a:t>Joyce </a:t>
            </a:r>
            <a:r>
              <a:rPr lang="en-US" dirty="0" err="1"/>
              <a:t>Tomanio</a:t>
            </a:r>
            <a:r>
              <a:rPr lang="en-US" dirty="0"/>
              <a:t>			</a:t>
            </a:r>
            <a:r>
              <a:rPr lang="en-US" dirty="0" smtClean="0"/>
              <a:t>Northwestern </a:t>
            </a:r>
            <a:r>
              <a:rPr lang="en-US" dirty="0"/>
              <a:t>University</a:t>
            </a:r>
          </a:p>
          <a:p>
            <a:r>
              <a:rPr lang="en-US" dirty="0"/>
              <a:t>Christopher Williams		</a:t>
            </a:r>
            <a:r>
              <a:rPr lang="en-US" dirty="0" smtClean="0"/>
              <a:t>Vanderbilt </a:t>
            </a:r>
            <a:r>
              <a:rPr lang="en-US" dirty="0"/>
              <a:t>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Years of Service in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Jane Bacon			University of Maryland</a:t>
            </a:r>
          </a:p>
          <a:p>
            <a:r>
              <a:rPr lang="en-US" dirty="0"/>
              <a:t>Margaret Baron		Mt. Sinai School of Medicine	</a:t>
            </a:r>
          </a:p>
          <a:p>
            <a:r>
              <a:rPr lang="en-US" dirty="0"/>
              <a:t>Silvia </a:t>
            </a:r>
            <a:r>
              <a:rPr lang="en-US" dirty="0" err="1"/>
              <a:t>Covera</a:t>
            </a:r>
            <a:r>
              <a:rPr lang="en-US" dirty="0"/>
              <a:t>		</a:t>
            </a:r>
            <a:r>
              <a:rPr lang="en-US" dirty="0" smtClean="0"/>
              <a:t>University </a:t>
            </a:r>
            <a:r>
              <a:rPr lang="en-US" dirty="0"/>
              <a:t>of Massachusetts 			</a:t>
            </a:r>
          </a:p>
          <a:p>
            <a:r>
              <a:rPr lang="en-US" dirty="0"/>
              <a:t>Marshall Horwitz		University of Washington </a:t>
            </a:r>
          </a:p>
          <a:p>
            <a:r>
              <a:rPr lang="en-US" dirty="0"/>
              <a:t>Barbara Kazmierczak	</a:t>
            </a:r>
            <a:r>
              <a:rPr lang="en-US" dirty="0" smtClean="0"/>
              <a:t>Yale </a:t>
            </a:r>
            <a:r>
              <a:rPr lang="en-US" dirty="0"/>
              <a:t>University			</a:t>
            </a:r>
          </a:p>
          <a:p>
            <a:r>
              <a:rPr lang="en-US" dirty="0"/>
              <a:t>Steven </a:t>
            </a:r>
            <a:r>
              <a:rPr lang="en-US" dirty="0" smtClean="0"/>
              <a:t>Lentz</a:t>
            </a:r>
            <a:r>
              <a:rPr lang="en-US" dirty="0"/>
              <a:t>		</a:t>
            </a:r>
            <a:r>
              <a:rPr lang="en-US" dirty="0" smtClean="0"/>
              <a:t>University </a:t>
            </a:r>
            <a:r>
              <a:rPr lang="en-US" dirty="0"/>
              <a:t>of Iowa</a:t>
            </a:r>
          </a:p>
          <a:p>
            <a:r>
              <a:rPr lang="en-US" dirty="0"/>
              <a:t>James H. </a:t>
            </a:r>
            <a:r>
              <a:rPr lang="en-US" dirty="0" err="1"/>
              <a:t>Millonig</a:t>
            </a:r>
            <a:r>
              <a:rPr lang="en-US" dirty="0"/>
              <a:t>		Rutgers Robert Wood Johnson Medical School</a:t>
            </a:r>
          </a:p>
          <a:p>
            <a:r>
              <a:rPr lang="en-US" dirty="0"/>
              <a:t>Yoji Shimizu			University of Minnesota</a:t>
            </a:r>
          </a:p>
          <a:p>
            <a:r>
              <a:rPr lang="en-US" dirty="0"/>
              <a:t>Jane </a:t>
            </a:r>
            <a:r>
              <a:rPr lang="en-US" dirty="0" err="1"/>
              <a:t>Vogelsberger</a:t>
            </a:r>
            <a:r>
              <a:rPr lang="en-US" dirty="0"/>
              <a:t>		Case Western Reserve University</a:t>
            </a:r>
          </a:p>
        </p:txBody>
      </p:sp>
    </p:spTree>
    <p:extLst>
      <p:ext uri="{BB962C8B-B14F-4D97-AF65-F5344CB8AC3E}">
        <p14:creationId xmlns:p14="http://schemas.microsoft.com/office/powerpoint/2010/main" val="32169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Years of Service in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69" y="1825625"/>
            <a:ext cx="1135380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Cindy </a:t>
            </a:r>
            <a:r>
              <a:rPr lang="en-US" dirty="0" err="1"/>
              <a:t>Arvidson</a:t>
            </a:r>
            <a:r>
              <a:rPr lang="en-US" dirty="0"/>
              <a:t>			</a:t>
            </a:r>
            <a:r>
              <a:rPr lang="en-US" dirty="0" smtClean="0"/>
              <a:t>Michigan </a:t>
            </a:r>
            <a:r>
              <a:rPr lang="en-US" dirty="0"/>
              <a:t>State University</a:t>
            </a:r>
          </a:p>
          <a:p>
            <a:r>
              <a:rPr lang="en-US" dirty="0"/>
              <a:t>Jose Cavazos			</a:t>
            </a:r>
            <a:r>
              <a:rPr lang="en-US" dirty="0" err="1" smtClean="0"/>
              <a:t>Univ</a:t>
            </a:r>
            <a:r>
              <a:rPr lang="en-US" dirty="0" smtClean="0"/>
              <a:t> of Texas Health Science Center-San Antonio</a:t>
            </a:r>
            <a:endParaRPr lang="en-US" dirty="0"/>
          </a:p>
          <a:p>
            <a:r>
              <a:rPr lang="en-US" dirty="0"/>
              <a:t>Craig Blackstone			</a:t>
            </a:r>
            <a:r>
              <a:rPr lang="en-US" dirty="0" smtClean="0"/>
              <a:t>National </a:t>
            </a:r>
            <a:r>
              <a:rPr lang="en-US" dirty="0"/>
              <a:t>Institutes of Health</a:t>
            </a:r>
          </a:p>
          <a:p>
            <a:r>
              <a:rPr lang="en-US" dirty="0"/>
              <a:t>Marcus Clark			</a:t>
            </a:r>
            <a:r>
              <a:rPr lang="en-US" dirty="0" smtClean="0"/>
              <a:t>University </a:t>
            </a:r>
            <a:r>
              <a:rPr lang="en-US" dirty="0"/>
              <a:t>of Chicago</a:t>
            </a:r>
          </a:p>
          <a:p>
            <a:r>
              <a:rPr lang="en-US" dirty="0"/>
              <a:t>Amy I. Cohen			</a:t>
            </a:r>
            <a:r>
              <a:rPr lang="en-US" dirty="0" smtClean="0"/>
              <a:t>Harvard </a:t>
            </a:r>
            <a:r>
              <a:rPr lang="en-US" dirty="0"/>
              <a:t>University</a:t>
            </a:r>
          </a:p>
          <a:p>
            <a:r>
              <a:rPr lang="en-US" dirty="0"/>
              <a:t>Anita Corbett			</a:t>
            </a:r>
            <a:r>
              <a:rPr lang="en-US" dirty="0" smtClean="0"/>
              <a:t>Emory </a:t>
            </a:r>
            <a:r>
              <a:rPr lang="en-US" dirty="0"/>
              <a:t>University</a:t>
            </a:r>
          </a:p>
          <a:p>
            <a:r>
              <a:rPr lang="en-US" dirty="0"/>
              <a:t>Krista D. Defalco			</a:t>
            </a:r>
            <a:r>
              <a:rPr lang="en-US" dirty="0" smtClean="0"/>
              <a:t>Baylor </a:t>
            </a:r>
            <a:r>
              <a:rPr lang="en-US" dirty="0"/>
              <a:t>College of Medicine</a:t>
            </a:r>
          </a:p>
          <a:p>
            <a:r>
              <a:rPr lang="en-US" dirty="0"/>
              <a:t>Leslie J. Parent			</a:t>
            </a:r>
            <a:r>
              <a:rPr lang="en-US" dirty="0" smtClean="0"/>
              <a:t>Pennsylvania </a:t>
            </a:r>
            <a:r>
              <a:rPr lang="en-US" dirty="0"/>
              <a:t>State University</a:t>
            </a:r>
          </a:p>
          <a:p>
            <a:r>
              <a:rPr lang="en-US" dirty="0"/>
              <a:t>Mark Phillips			</a:t>
            </a:r>
            <a:r>
              <a:rPr lang="en-US" dirty="0" smtClean="0"/>
              <a:t>New </a:t>
            </a:r>
            <a:r>
              <a:rPr lang="en-US" dirty="0"/>
              <a:t>York University		</a:t>
            </a:r>
          </a:p>
          <a:p>
            <a:r>
              <a:rPr lang="en-US" dirty="0"/>
              <a:t>Randy L. Seay			</a:t>
            </a:r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smtClean="0"/>
              <a:t>Alabama-Birmingham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Years of Service in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Joseph T. Barbieri		Medical College of Wisconsin		</a:t>
            </a:r>
          </a:p>
          <a:p>
            <a:r>
              <a:rPr lang="en-US" dirty="0"/>
              <a:t>Tracy </a:t>
            </a:r>
            <a:r>
              <a:rPr lang="en-US" dirty="0" err="1"/>
              <a:t>Dieli</a:t>
            </a:r>
            <a:r>
              <a:rPr lang="en-US" dirty="0"/>
              <a:t>			</a:t>
            </a:r>
            <a:r>
              <a:rPr lang="en-US" dirty="0" smtClean="0"/>
              <a:t>	University </a:t>
            </a:r>
            <a:r>
              <a:rPr lang="en-US" dirty="0"/>
              <a:t>of Connecticut	</a:t>
            </a:r>
          </a:p>
          <a:p>
            <a:r>
              <a:rPr lang="en-US" dirty="0"/>
              <a:t>Dianne R. Soprano		Temple University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Years of Service in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Sandra Lemmon			</a:t>
            </a:r>
            <a:r>
              <a:rPr lang="en-US" dirty="0" smtClean="0"/>
              <a:t>University </a:t>
            </a:r>
            <a:r>
              <a:rPr lang="en-US" dirty="0"/>
              <a:t>of Miami</a:t>
            </a:r>
          </a:p>
          <a:p>
            <a:r>
              <a:rPr lang="en-US" dirty="0"/>
              <a:t>Anne R. Michelson		</a:t>
            </a:r>
            <a:r>
              <a:rPr lang="en-US" dirty="0" smtClean="0"/>
              <a:t>University </a:t>
            </a:r>
            <a:r>
              <a:rPr lang="en-US" dirty="0"/>
              <a:t>Massachusetts </a:t>
            </a:r>
          </a:p>
          <a:p>
            <a:r>
              <a:rPr lang="en-US" dirty="0"/>
              <a:t>Sharon Plon			</a:t>
            </a:r>
            <a:r>
              <a:rPr lang="en-US" dirty="0" smtClean="0"/>
              <a:t>Baylor </a:t>
            </a:r>
            <a:r>
              <a:rPr lang="en-US" dirty="0"/>
              <a:t>College of </a:t>
            </a:r>
            <a:r>
              <a:rPr lang="en-US" dirty="0" smtClean="0"/>
              <a:t>Medicine</a:t>
            </a:r>
            <a:endParaRPr lang="en-US" dirty="0"/>
          </a:p>
          <a:p>
            <a:r>
              <a:rPr lang="en-US" dirty="0"/>
              <a:t>James </a:t>
            </a:r>
            <a:r>
              <a:rPr lang="en-US" dirty="0" err="1"/>
              <a:t>Schwob</a:t>
            </a:r>
            <a:r>
              <a:rPr lang="en-US" dirty="0"/>
              <a:t>			</a:t>
            </a:r>
            <a:r>
              <a:rPr lang="en-US" dirty="0" smtClean="0"/>
              <a:t>Tufts </a:t>
            </a:r>
            <a:r>
              <a:rPr lang="en-US" dirty="0"/>
              <a:t>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5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Years of Service in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Sonja Cox			</a:t>
            </a:r>
            <a:r>
              <a:rPr lang="en-US" dirty="0"/>
              <a:t>University of Nebraska </a:t>
            </a:r>
          </a:p>
          <a:p>
            <a:r>
              <a:rPr lang="en-US" dirty="0"/>
              <a:t>Christy Durbin		Washington University in St. Louis</a:t>
            </a:r>
          </a:p>
          <a:p>
            <a:r>
              <a:rPr lang="en-US" dirty="0"/>
              <a:t>Stanley Friedman		SUNY Downstate	</a:t>
            </a:r>
          </a:p>
          <a:p>
            <a:r>
              <a:rPr lang="en-US" dirty="0"/>
              <a:t>Kerry O'Banion		University of Rochester</a:t>
            </a:r>
          </a:p>
        </p:txBody>
      </p:sp>
    </p:spTree>
    <p:extLst>
      <p:ext uri="{BB962C8B-B14F-4D97-AF65-F5344CB8AC3E}">
        <p14:creationId xmlns:p14="http://schemas.microsoft.com/office/powerpoint/2010/main" val="23013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629</Words>
  <Application>Microsoft Office PowerPoint</Application>
  <PresentationFormat>Widescreen</PresentationFormat>
  <Paragraphs>76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National Association of MD-PhD Programs </vt:lpstr>
      <vt:lpstr>PowerPoint Presentation</vt:lpstr>
      <vt:lpstr>Five Years of Service in 2020</vt:lpstr>
      <vt:lpstr>Five Years of Service in 2021</vt:lpstr>
      <vt:lpstr>10 Years of Service in 2020</vt:lpstr>
      <vt:lpstr>10 Years of Service in 2021</vt:lpstr>
      <vt:lpstr>15 Years of Service in 2020</vt:lpstr>
      <vt:lpstr>15 Years of Service in 2021</vt:lpstr>
      <vt:lpstr>20 Years of Service in 2020</vt:lpstr>
      <vt:lpstr>20 Years of Service in 2021</vt:lpstr>
      <vt:lpstr>25 Years of Service in 2020</vt:lpstr>
      <vt:lpstr>25 Years of Service in 2021</vt:lpstr>
      <vt:lpstr>Finally, we would like to express our gratitude to  for the service of individuals who have recently stepped down from their positions at MD-PhD programs.  </vt:lpstr>
      <vt:lpstr>National Association of MD-PhD Programs </vt:lpstr>
    </vt:vector>
  </TitlesOfParts>
  <Company>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Association of MD-PhD Programs</dc:title>
  <dc:creator>Sullivan, Brian (MSTP)</dc:creator>
  <cp:lastModifiedBy>Randy Seay</cp:lastModifiedBy>
  <cp:revision>13</cp:revision>
  <dcterms:created xsi:type="dcterms:W3CDTF">2021-07-18T20:40:49Z</dcterms:created>
  <dcterms:modified xsi:type="dcterms:W3CDTF">2021-07-22T20:01:07Z</dcterms:modified>
</cp:coreProperties>
</file>